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7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HEINEMANN DR
Intersection ID: 5155694
Cardinal Direction: N
Work Order ID: SG-20378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HEINEMANN DR
Intersection ID: 5155694
Cardinal Direction: S
Work Order ID: SG-20378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7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HEINEMANN DR
Intersection ID: 5155694
Cardinal Direction: E
Work Order ID: SG-20378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7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MC NEIL DR / HEINEMANN DR
Intersection ID: 5155694
Cardinal Direction: W
Work Order ID: SG-20378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